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20D0554-D231-4C92-AC67-1E193B97A332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958-9861-421F-8CE2-49A46A74E3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0554-D231-4C92-AC67-1E193B97A332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958-9861-421F-8CE2-49A46A74E3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0554-D231-4C92-AC67-1E193B97A332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958-9861-421F-8CE2-49A46A74E3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0554-D231-4C92-AC67-1E193B97A332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958-9861-421F-8CE2-49A46A74E317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0554-D231-4C92-AC67-1E193B97A332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958-9861-421F-8CE2-49A46A74E31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0554-D231-4C92-AC67-1E193B97A332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958-9861-421F-8CE2-49A46A74E317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0554-D231-4C92-AC67-1E193B97A332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958-9861-421F-8CE2-49A46A74E3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0554-D231-4C92-AC67-1E193B97A332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958-9861-421F-8CE2-49A46A74E31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0554-D231-4C92-AC67-1E193B97A332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958-9861-421F-8CE2-49A46A74E3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0554-D231-4C92-AC67-1E193B97A332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958-9861-421F-8CE2-49A46A74E31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0554-D231-4C92-AC67-1E193B97A332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2958-9861-421F-8CE2-49A46A74E31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20D0554-D231-4C92-AC67-1E193B97A332}" type="datetimeFigureOut">
              <a:rPr lang="tr-TR" smtClean="0"/>
              <a:t>18.06.2020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6F32958-9861-421F-8CE2-49A46A74E317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31640" y="2060848"/>
            <a:ext cx="6440760" cy="2232248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Şehit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mustafa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gevrek imam hatip ortaokulu 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6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5431499" cy="4073624"/>
          </a:xfrm>
        </p:spPr>
      </p:pic>
    </p:spTree>
    <p:extLst>
      <p:ext uri="{BB962C8B-B14F-4D97-AF65-F5344CB8AC3E}">
        <p14:creationId xmlns:p14="http://schemas.microsoft.com/office/powerpoint/2010/main" val="170259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6356935" cy="3569568"/>
          </a:xfrm>
        </p:spPr>
      </p:pic>
    </p:spTree>
    <p:extLst>
      <p:ext uri="{BB962C8B-B14F-4D97-AF65-F5344CB8AC3E}">
        <p14:creationId xmlns:p14="http://schemas.microsoft.com/office/powerpoint/2010/main" val="65750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0808"/>
            <a:ext cx="4855435" cy="3641576"/>
          </a:xfrm>
        </p:spPr>
      </p:pic>
    </p:spTree>
    <p:extLst>
      <p:ext uri="{BB962C8B-B14F-4D97-AF65-F5344CB8AC3E}">
        <p14:creationId xmlns:p14="http://schemas.microsoft.com/office/powerpoint/2010/main" val="4097013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96752"/>
            <a:ext cx="3231232" cy="4308309"/>
          </a:xfrm>
        </p:spPr>
      </p:pic>
    </p:spTree>
    <p:extLst>
      <p:ext uri="{BB962C8B-B14F-4D97-AF65-F5344CB8AC3E}">
        <p14:creationId xmlns:p14="http://schemas.microsoft.com/office/powerpoint/2010/main" val="400155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951445" cy="3713584"/>
          </a:xfrm>
        </p:spPr>
      </p:pic>
    </p:spTree>
    <p:extLst>
      <p:ext uri="{BB962C8B-B14F-4D97-AF65-F5344CB8AC3E}">
        <p14:creationId xmlns:p14="http://schemas.microsoft.com/office/powerpoint/2010/main" val="393308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473912" cy="3641576"/>
          </a:xfrm>
        </p:spPr>
      </p:pic>
    </p:spTree>
    <p:extLst>
      <p:ext uri="{BB962C8B-B14F-4D97-AF65-F5344CB8AC3E}">
        <p14:creationId xmlns:p14="http://schemas.microsoft.com/office/powerpoint/2010/main" val="53027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869882" cy="3857600"/>
          </a:xfrm>
        </p:spPr>
      </p:pic>
    </p:spTree>
    <p:extLst>
      <p:ext uri="{BB962C8B-B14F-4D97-AF65-F5344CB8AC3E}">
        <p14:creationId xmlns:p14="http://schemas.microsoft.com/office/powerpoint/2010/main" val="302812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485171" cy="3641576"/>
          </a:xfrm>
        </p:spPr>
      </p:pic>
    </p:spTree>
    <p:extLst>
      <p:ext uri="{BB962C8B-B14F-4D97-AF65-F5344CB8AC3E}">
        <p14:creationId xmlns:p14="http://schemas.microsoft.com/office/powerpoint/2010/main" val="265123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40768"/>
            <a:ext cx="3001212" cy="4001616"/>
          </a:xfrm>
        </p:spPr>
      </p:pic>
    </p:spTree>
    <p:extLst>
      <p:ext uri="{BB962C8B-B14F-4D97-AF65-F5344CB8AC3E}">
        <p14:creationId xmlns:p14="http://schemas.microsoft.com/office/powerpoint/2010/main" val="328244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857955" cy="3857600"/>
          </a:xfrm>
        </p:spPr>
      </p:pic>
    </p:spTree>
    <p:extLst>
      <p:ext uri="{BB962C8B-B14F-4D97-AF65-F5344CB8AC3E}">
        <p14:creationId xmlns:p14="http://schemas.microsoft.com/office/powerpoint/2010/main" val="25300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502637" cy="409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428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36712"/>
            <a:ext cx="3449538" cy="5108398"/>
          </a:xfrm>
        </p:spPr>
      </p:pic>
    </p:spTree>
    <p:extLst>
      <p:ext uri="{BB962C8B-B14F-4D97-AF65-F5344CB8AC3E}">
        <p14:creationId xmlns:p14="http://schemas.microsoft.com/office/powerpoint/2010/main" val="1181856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0768"/>
            <a:ext cx="5431499" cy="4073624"/>
          </a:xfrm>
        </p:spPr>
      </p:pic>
    </p:spTree>
    <p:extLst>
      <p:ext uri="{BB962C8B-B14F-4D97-AF65-F5344CB8AC3E}">
        <p14:creationId xmlns:p14="http://schemas.microsoft.com/office/powerpoint/2010/main" val="201020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5143467" cy="3857600"/>
          </a:xfrm>
        </p:spPr>
      </p:pic>
    </p:spTree>
    <p:extLst>
      <p:ext uri="{BB962C8B-B14F-4D97-AF65-F5344CB8AC3E}">
        <p14:creationId xmlns:p14="http://schemas.microsoft.com/office/powerpoint/2010/main" val="119154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5143467" cy="3857600"/>
          </a:xfrm>
        </p:spPr>
      </p:pic>
    </p:spTree>
    <p:extLst>
      <p:ext uri="{BB962C8B-B14F-4D97-AF65-F5344CB8AC3E}">
        <p14:creationId xmlns:p14="http://schemas.microsoft.com/office/powerpoint/2010/main" val="3997115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718277" cy="3785592"/>
          </a:xfrm>
        </p:spPr>
      </p:pic>
    </p:spTree>
    <p:extLst>
      <p:ext uri="{BB962C8B-B14F-4D97-AF65-F5344CB8AC3E}">
        <p14:creationId xmlns:p14="http://schemas.microsoft.com/office/powerpoint/2010/main" val="254674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2776"/>
            <a:ext cx="3055218" cy="4073624"/>
          </a:xfrm>
        </p:spPr>
      </p:pic>
    </p:spTree>
    <p:extLst>
      <p:ext uri="{BB962C8B-B14F-4D97-AF65-F5344CB8AC3E}">
        <p14:creationId xmlns:p14="http://schemas.microsoft.com/office/powerpoint/2010/main" val="2224547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985969" cy="3929608"/>
          </a:xfrm>
        </p:spPr>
      </p:pic>
    </p:spTree>
    <p:extLst>
      <p:ext uri="{BB962C8B-B14F-4D97-AF65-F5344CB8AC3E}">
        <p14:creationId xmlns:p14="http://schemas.microsoft.com/office/powerpoint/2010/main" val="138647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613408" cy="3713584"/>
          </a:xfrm>
        </p:spPr>
      </p:pic>
    </p:spTree>
    <p:extLst>
      <p:ext uri="{BB962C8B-B14F-4D97-AF65-F5344CB8AC3E}">
        <p14:creationId xmlns:p14="http://schemas.microsoft.com/office/powerpoint/2010/main" val="237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52736"/>
            <a:ext cx="3087513" cy="4603469"/>
          </a:xfrm>
        </p:spPr>
      </p:pic>
    </p:spTree>
    <p:extLst>
      <p:ext uri="{BB962C8B-B14F-4D97-AF65-F5344CB8AC3E}">
        <p14:creationId xmlns:p14="http://schemas.microsoft.com/office/powerpoint/2010/main" val="317340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869882" cy="3857600"/>
          </a:xfrm>
        </p:spPr>
      </p:pic>
    </p:spTree>
    <p:extLst>
      <p:ext uri="{BB962C8B-B14F-4D97-AF65-F5344CB8AC3E}">
        <p14:creationId xmlns:p14="http://schemas.microsoft.com/office/powerpoint/2010/main" val="245264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12776"/>
            <a:ext cx="3672408" cy="4116288"/>
          </a:xfrm>
        </p:spPr>
      </p:pic>
    </p:spTree>
    <p:extLst>
      <p:ext uri="{BB962C8B-B14F-4D97-AF65-F5344CB8AC3E}">
        <p14:creationId xmlns:p14="http://schemas.microsoft.com/office/powerpoint/2010/main" val="312992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760640" cy="4282076"/>
          </a:xfrm>
        </p:spPr>
      </p:pic>
    </p:spTree>
    <p:extLst>
      <p:ext uri="{BB962C8B-B14F-4D97-AF65-F5344CB8AC3E}">
        <p14:creationId xmlns:p14="http://schemas.microsoft.com/office/powerpoint/2010/main" val="341843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5056336" cy="3792252"/>
          </a:xfrm>
        </p:spPr>
      </p:pic>
    </p:spTree>
    <p:extLst>
      <p:ext uri="{BB962C8B-B14F-4D97-AF65-F5344CB8AC3E}">
        <p14:creationId xmlns:p14="http://schemas.microsoft.com/office/powerpoint/2010/main" val="184836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5047456" cy="3785592"/>
          </a:xfrm>
        </p:spPr>
      </p:pic>
    </p:spTree>
    <p:extLst>
      <p:ext uri="{BB962C8B-B14F-4D97-AF65-F5344CB8AC3E}">
        <p14:creationId xmlns:p14="http://schemas.microsoft.com/office/powerpoint/2010/main" val="335431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613408" cy="3713584"/>
          </a:xfrm>
        </p:spPr>
      </p:pic>
    </p:spTree>
    <p:extLst>
      <p:ext uri="{BB962C8B-B14F-4D97-AF65-F5344CB8AC3E}">
        <p14:creationId xmlns:p14="http://schemas.microsoft.com/office/powerpoint/2010/main" val="2673769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6792"/>
            <a:ext cx="4855435" cy="3641576"/>
          </a:xfrm>
        </p:spPr>
      </p:pic>
    </p:spTree>
    <p:extLst>
      <p:ext uri="{BB962C8B-B14F-4D97-AF65-F5344CB8AC3E}">
        <p14:creationId xmlns:p14="http://schemas.microsoft.com/office/powerpoint/2010/main" val="330657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5143467" cy="3857600"/>
          </a:xfrm>
        </p:spPr>
      </p:pic>
    </p:spTree>
    <p:extLst>
      <p:ext uri="{BB962C8B-B14F-4D97-AF65-F5344CB8AC3E}">
        <p14:creationId xmlns:p14="http://schemas.microsoft.com/office/powerpoint/2010/main" val="134328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5239477" cy="3929608"/>
          </a:xfrm>
        </p:spPr>
      </p:pic>
    </p:spTree>
    <p:extLst>
      <p:ext uri="{BB962C8B-B14F-4D97-AF65-F5344CB8AC3E}">
        <p14:creationId xmlns:p14="http://schemas.microsoft.com/office/powerpoint/2010/main" val="315176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</TotalTime>
  <Words>6</Words>
  <Application>Microsoft Office PowerPoint</Application>
  <PresentationFormat>Ekran Gösterisi (4:3)</PresentationFormat>
  <Paragraphs>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Moda Tasarımı</vt:lpstr>
      <vt:lpstr>Şehit mustafa gevrek imam hatip ortaokulu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Şehit mustafa gevrek imam hatip ortaokulu</dc:title>
  <dc:creator>Hilal Baykurt</dc:creator>
  <cp:lastModifiedBy>Hilal Baykurt</cp:lastModifiedBy>
  <cp:revision>2</cp:revision>
  <dcterms:created xsi:type="dcterms:W3CDTF">2020-06-18T08:30:52Z</dcterms:created>
  <dcterms:modified xsi:type="dcterms:W3CDTF">2020-06-18T08:46:20Z</dcterms:modified>
</cp:coreProperties>
</file>